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bin" panose="020B0604020202020204" charset="0"/>
      <p:regular r:id="rId14"/>
    </p:embeddedFont>
    <p:embeddedFont>
      <p:font typeface="Unbound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61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3734" y="1555790"/>
            <a:ext cx="82228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Dataset Analysis 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3776186" y="2618780"/>
            <a:ext cx="70779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 SQL Project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6817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09AA76-348F-F4F7-2269-B2BB914CD5DD}"/>
              </a:ext>
            </a:extLst>
          </p:cNvPr>
          <p:cNvGrpSpPr/>
          <p:nvPr/>
        </p:nvGrpSpPr>
        <p:grpSpPr>
          <a:xfrm>
            <a:off x="5721959" y="4334113"/>
            <a:ext cx="5882837" cy="2339697"/>
            <a:chOff x="837724" y="4333994"/>
            <a:chExt cx="12954952" cy="2339697"/>
          </a:xfrm>
        </p:grpSpPr>
        <p:sp>
          <p:nvSpPr>
            <p:cNvPr id="5" name="Text 3"/>
            <p:cNvSpPr/>
            <p:nvPr/>
          </p:nvSpPr>
          <p:spPr>
            <a:xfrm>
              <a:off x="837724" y="4333994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Name : Yahavarshini E</a:t>
              </a:r>
              <a:endParaRPr lang="en-US" sz="18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837724" y="4986218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Date : 03-03-2025</a:t>
              </a:r>
              <a:endParaRPr lang="en-US" sz="18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837724" y="5638443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Course : DA &amp; DS</a:t>
              </a:r>
              <a:endParaRPr lang="en-US" sz="185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837724" y="6290667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Batch Name : Dec Regular offline - RP33</a:t>
              </a:r>
              <a:endParaRPr lang="en-US" sz="185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327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Insights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4453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Movie Trends: Certain genres dominate production, but top-rated movies vary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9120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Audience Preferences: High-rated movies tend to have strong actors &amp; directors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37875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Industry Insights: Large studios get more votes, but indie films may have better ratings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84548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Engagement Trends: Certain countries get more votes due to larger audiences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58747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8" name="Text 6"/>
          <p:cNvSpPr/>
          <p:nvPr/>
        </p:nvSpPr>
        <p:spPr>
          <a:xfrm>
            <a:off x="837724" y="55097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Audience choices shape movies—knowing trends improves storytelling.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764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helps filmmakers meet audience needs.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4431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Movie success depends on more than release dates—engagement and genre matter.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476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837724" y="25969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755696" y="33389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Any Questions?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44019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0542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82710" y="57841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592" y="1145024"/>
            <a:ext cx="57376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</a:t>
            </a:r>
            <a:endParaRPr lang="en-US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0382F2-8948-2065-FB7E-8FE68D3E259E}"/>
              </a:ext>
            </a:extLst>
          </p:cNvPr>
          <p:cNvGrpSpPr/>
          <p:nvPr/>
        </p:nvGrpSpPr>
        <p:grpSpPr>
          <a:xfrm>
            <a:off x="1529099" y="2325648"/>
            <a:ext cx="8083252" cy="1316474"/>
            <a:chOff x="837724" y="2912031"/>
            <a:chExt cx="12954952" cy="1316474"/>
          </a:xfrm>
        </p:grpSpPr>
        <p:sp>
          <p:nvSpPr>
            <p:cNvPr id="3" name="Text 1"/>
            <p:cNvSpPr/>
            <p:nvPr/>
          </p:nvSpPr>
          <p:spPr>
            <a:xfrm>
              <a:off x="837724" y="2912031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Exploring trends</a:t>
              </a:r>
              <a:endParaRPr lang="en-US" sz="185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837724" y="3378756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Ratings and Patterns in movies</a:t>
              </a:r>
              <a:endParaRPr lang="en-US" sz="18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837724" y="3845481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Provide actionable business insights</a:t>
              </a:r>
              <a:endParaRPr lang="en-US" dirty="0"/>
            </a:p>
          </p:txBody>
        </p:sp>
      </p:grpSp>
      <p:sp>
        <p:nvSpPr>
          <p:cNvPr id="6" name="Text 4"/>
          <p:cNvSpPr/>
          <p:nvPr/>
        </p:nvSpPr>
        <p:spPr>
          <a:xfrm>
            <a:off x="837724" y="45874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Goals</a:t>
            </a:r>
            <a:endParaRPr lang="en-US" sz="4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417A9A-3017-1427-005E-8DA7555E05B0}"/>
              </a:ext>
            </a:extLst>
          </p:cNvPr>
          <p:cNvGrpSpPr/>
          <p:nvPr/>
        </p:nvGrpSpPr>
        <p:grpSpPr>
          <a:xfrm>
            <a:off x="1529099" y="5692318"/>
            <a:ext cx="12954952" cy="849749"/>
            <a:chOff x="837724" y="5650468"/>
            <a:chExt cx="12954952" cy="849749"/>
          </a:xfrm>
        </p:grpSpPr>
        <p:sp>
          <p:nvSpPr>
            <p:cNvPr id="7" name="Text 5"/>
            <p:cNvSpPr/>
            <p:nvPr/>
          </p:nvSpPr>
          <p:spPr>
            <a:xfrm>
              <a:off x="837724" y="5650468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Reinforces SQL concepts: Joins, aggregation, filtering, and grouping.</a:t>
              </a:r>
              <a:endParaRPr lang="en-US" sz="185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837724" y="6117193"/>
              <a:ext cx="12954952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000"/>
                </a:lnSpc>
                <a:buSzPct val="100000"/>
                <a:buChar char="•"/>
              </a:pPr>
              <a:r>
                <a:rPr lang="en-US" sz="185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Extracts insights: Analyzing a real-world movie dataset.</a:t>
              </a:r>
              <a:endParaRPr lang="en-US" sz="185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1162"/>
            <a:ext cx="487072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Overview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638538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Overview: Contains tables like movies, ratings, actors, and genres.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011680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Stored Information: Includes movie titles, release years, genres, and ratings.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837724" y="2691051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Purpose: Analyze movie trends, audience preferences, and top-rated films.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56" y="3742814"/>
            <a:ext cx="5916156" cy="356213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631" y="1615559"/>
            <a:ext cx="4995029" cy="276344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631" y="4777844"/>
            <a:ext cx="4995029" cy="2527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009" y="657582"/>
            <a:ext cx="7687389" cy="59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Trends in Movie Production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29390" y="1638258"/>
            <a:ext cx="6230183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  <a:buSzPct val="100000"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Insight</a:t>
            </a:r>
          </a:p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Movie production peaks during certain periods due to industry trends or global events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7009" y="2464594"/>
            <a:ext cx="623018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6" y="3287703"/>
            <a:ext cx="4905868" cy="39601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0827" y="1631394"/>
            <a:ext cx="623018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Number of movies per year/month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0827" y="2027634"/>
            <a:ext cx="623018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USA &amp; India were top producers in 2019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0827" y="2423874"/>
            <a:ext cx="623018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Most produced genres: Drama, Action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932" y="5206685"/>
            <a:ext cx="4783872" cy="2134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E464A3-CB07-8839-00AD-E17096806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t="20711" r="41558" b="41384"/>
          <a:stretch/>
        </p:blipFill>
        <p:spPr bwMode="auto">
          <a:xfrm>
            <a:off x="9433932" y="3287703"/>
            <a:ext cx="4783872" cy="17589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61E3A-32E0-2A46-D9C9-B2CE0A16D4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2" t="17727" r="54930" b="23419"/>
          <a:stretch/>
        </p:blipFill>
        <p:spPr bwMode="auto">
          <a:xfrm>
            <a:off x="5547516" y="3287703"/>
            <a:ext cx="3657364" cy="39601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7235"/>
            <a:ext cx="9630489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Duration And Performance Analysis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837724" y="1648182"/>
            <a:ext cx="2872502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37724" y="2210633"/>
            <a:ext cx="6229350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Different genres have different durations, influencing audience engagement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2932867"/>
            <a:ext cx="6229350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Highlights the number of critically well-received movies within the timeframe.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3" y="3812738"/>
            <a:ext cx="5919915" cy="345078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00" y="1747524"/>
            <a:ext cx="5294948" cy="236727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946" y="4631173"/>
            <a:ext cx="5294948" cy="26323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552" y="627459"/>
            <a:ext cx="5384959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Ratings And Trends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8552" y="1285994"/>
            <a:ext cx="209383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8552" y="1740980"/>
            <a:ext cx="1303329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Highly rated movies tend to have strong storylines or big-name actors.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8552" y="2059304"/>
            <a:ext cx="7654072" cy="537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Seasonal trends - Certain months might have higher ratings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   due to award seasons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8552" y="2596872"/>
            <a:ext cx="4192548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31" y="3558257"/>
            <a:ext cx="4332631" cy="39024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0432" y="6562606"/>
            <a:ext cx="847891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798552" y="7233642"/>
            <a:ext cx="633579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7503676" y="7233642"/>
            <a:ext cx="633579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8DB1AA-667F-0E6C-12AB-8483532B03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21265" r="40172" b="27438"/>
          <a:stretch/>
        </p:blipFill>
        <p:spPr bwMode="auto">
          <a:xfrm>
            <a:off x="8966922" y="4354354"/>
            <a:ext cx="5033010" cy="3116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3C6414-BDC0-1422-C56C-2E4B799EAC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17727" r="43630" b="40910"/>
          <a:stretch/>
        </p:blipFill>
        <p:spPr bwMode="auto">
          <a:xfrm>
            <a:off x="8928987" y="1285994"/>
            <a:ext cx="5033011" cy="2735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8A27B-1A79-DA32-3E81-02A3EDFFCF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6782" r="33925" b="22473"/>
          <a:stretch/>
        </p:blipFill>
        <p:spPr bwMode="auto">
          <a:xfrm>
            <a:off x="4736439" y="3565942"/>
            <a:ext cx="3861151" cy="3904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4970"/>
            <a:ext cx="6028611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Popularity Trends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7724" y="151221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199515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Drama led with 16 movies over 1,000 votes.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837724" y="2553652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German movies received more votes on average than Italian.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8" y="3535832"/>
            <a:ext cx="4693801" cy="406800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07" y="3535832"/>
            <a:ext cx="4693801" cy="4058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5B369-1B79-20C4-2D07-8CAF5A790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3" t="20832" r="42034" b="41146"/>
          <a:stretch/>
        </p:blipFill>
        <p:spPr bwMode="auto">
          <a:xfrm>
            <a:off x="8637155" y="770219"/>
            <a:ext cx="4777762" cy="23286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F1275-A34F-B2E1-426E-892DC7FA3D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20091" r="37913" b="25310"/>
          <a:stretch/>
        </p:blipFill>
        <p:spPr bwMode="auto">
          <a:xfrm>
            <a:off x="9864456" y="3535832"/>
            <a:ext cx="4585386" cy="40586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2853"/>
            <a:ext cx="687121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Actor And Director Performance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15844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2954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Some actors are box office stars, while others are typecast into bad movies.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7621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Director consistency impacts ratings.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9009" t="17037" r="25655" b="40304"/>
          <a:stretch/>
        </p:blipFill>
        <p:spPr>
          <a:xfrm>
            <a:off x="9043142" y="1092046"/>
            <a:ext cx="5152429" cy="20791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7724" y="7306747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94627" y="7306747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D61283-D36A-9430-6817-19FA9DF76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t="17524" r="57457" b="41704"/>
          <a:stretch/>
        </p:blipFill>
        <p:spPr bwMode="auto">
          <a:xfrm>
            <a:off x="5235116" y="3851984"/>
            <a:ext cx="4947647" cy="38976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26BC9-81A5-0ACF-C53B-6A592AE26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t="17255" r="48815" b="25782"/>
          <a:stretch/>
        </p:blipFill>
        <p:spPr bwMode="auto">
          <a:xfrm>
            <a:off x="245082" y="3851984"/>
            <a:ext cx="4822491" cy="38976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E73BBB-F31B-0561-D36C-1F10BF68CD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5" t="20887" r="43838" b="37507"/>
          <a:stretch/>
        </p:blipFill>
        <p:spPr bwMode="auto">
          <a:xfrm>
            <a:off x="10373730" y="3851985"/>
            <a:ext cx="4013449" cy="3837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7230"/>
            <a:ext cx="609302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Audience Engagement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39146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37724" y="2315839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Higher votes ≠ higher ratings; some movies are controversial but widely discussed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2891552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  <a:buSzPct val="100000"/>
            </a:pP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49957"/>
            <a:ext cx="5886461" cy="406691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421" y="1552428"/>
            <a:ext cx="5345540" cy="321257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421" y="4980384"/>
            <a:ext cx="4995029" cy="23364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371</Words>
  <Application>Microsoft Office PowerPoint</Application>
  <PresentationFormat>Custom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Cabin</vt:lpstr>
      <vt:lpstr>Arial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Yahavarshini E</cp:lastModifiedBy>
  <cp:revision>10</cp:revision>
  <dcterms:created xsi:type="dcterms:W3CDTF">2025-03-02T09:32:38Z</dcterms:created>
  <dcterms:modified xsi:type="dcterms:W3CDTF">2025-03-03T06:02:02Z</dcterms:modified>
</cp:coreProperties>
</file>